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539" autoAdjust="0"/>
  </p:normalViewPr>
  <p:slideViewPr>
    <p:cSldViewPr snapToGrid="0">
      <p:cViewPr varScale="1">
        <p:scale>
          <a:sx n="61" d="100"/>
          <a:sy n="61" d="100"/>
        </p:scale>
        <p:origin x="1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2EE3DC0F-4090-FE49-9226-891309D3D8F4}"/>
    <pc:docChg chg="undo custSel modSld">
      <pc:chgData name="Valerie van den Berg" userId="b7f64057-db8e-423a-b2b5-100c21bc0b3b" providerId="ADAL" clId="{2EE3DC0F-4090-FE49-9226-891309D3D8F4}" dt="2021-03-07T20:11:45.336" v="22" actId="3062"/>
      <pc:docMkLst>
        <pc:docMk/>
      </pc:docMkLst>
      <pc:sldChg chg="modSp">
        <pc:chgData name="Valerie van den Berg" userId="b7f64057-db8e-423a-b2b5-100c21bc0b3b" providerId="ADAL" clId="{2EE3DC0F-4090-FE49-9226-891309D3D8F4}" dt="2021-03-07T20:11:45.336" v="22" actId="3062"/>
        <pc:sldMkLst>
          <pc:docMk/>
          <pc:sldMk cId="372021431" sldId="260"/>
        </pc:sldMkLst>
        <pc:spChg chg="mod">
          <ac:chgData name="Valerie van den Berg" userId="b7f64057-db8e-423a-b2b5-100c21bc0b3b" providerId="ADAL" clId="{2EE3DC0F-4090-FE49-9226-891309D3D8F4}" dt="2021-03-07T20:11:45.336" v="22" actId="3062"/>
          <ac:spMkLst>
            <pc:docMk/>
            <pc:sldMk cId="372021431" sldId="260"/>
            <ac:spMk id="3" creationId="{140B5E7B-E38E-4CA1-9B5F-9CF904BEC989}"/>
          </ac:spMkLst>
        </pc:spChg>
      </pc:sldChg>
    </pc:docChg>
  </pc:docChgLst>
  <pc:docChgLst>
    <pc:chgData name="Valerie van den Berg" userId="b7f64057-db8e-423a-b2b5-100c21bc0b3b" providerId="ADAL" clId="{56557011-5B2E-4EE4-B206-D1D4B96003EB}"/>
    <pc:docChg chg="undo custSel addSld delSld modSld sldOrd">
      <pc:chgData name="Valerie van den Berg" userId="b7f64057-db8e-423a-b2b5-100c21bc0b3b" providerId="ADAL" clId="{56557011-5B2E-4EE4-B206-D1D4B96003EB}" dt="2021-03-08T07:39:19.187" v="793" actId="1076"/>
      <pc:docMkLst>
        <pc:docMk/>
      </pc:docMkLst>
      <pc:sldChg chg="addSp delSp modSp mod">
        <pc:chgData name="Valerie van den Berg" userId="b7f64057-db8e-423a-b2b5-100c21bc0b3b" providerId="ADAL" clId="{56557011-5B2E-4EE4-B206-D1D4B96003EB}" dt="2021-03-02T10:45:14.350" v="49" actId="1076"/>
        <pc:sldMkLst>
          <pc:docMk/>
          <pc:sldMk cId="3788715575" sldId="256"/>
        </pc:sldMkLst>
        <pc:spChg chg="mod">
          <ac:chgData name="Valerie van den Berg" userId="b7f64057-db8e-423a-b2b5-100c21bc0b3b" providerId="ADAL" clId="{56557011-5B2E-4EE4-B206-D1D4B96003EB}" dt="2021-03-02T10:43:45.893" v="29" actId="1076"/>
          <ac:spMkLst>
            <pc:docMk/>
            <pc:sldMk cId="3788715575" sldId="256"/>
            <ac:spMk id="2" creationId="{84D64868-659A-481B-A748-9B1F00F50AB2}"/>
          </ac:spMkLst>
        </pc:spChg>
        <pc:spChg chg="mod">
          <ac:chgData name="Valerie van den Berg" userId="b7f64057-db8e-423a-b2b5-100c21bc0b3b" providerId="ADAL" clId="{56557011-5B2E-4EE4-B206-D1D4B96003EB}" dt="2021-03-02T10:43:52.043" v="30" actId="1076"/>
          <ac:spMkLst>
            <pc:docMk/>
            <pc:sldMk cId="3788715575" sldId="256"/>
            <ac:spMk id="4" creationId="{1E9E6D6B-6CF3-4039-A231-2C51D94D266D}"/>
          </ac:spMkLst>
        </pc:spChg>
        <pc:picChg chg="add del mod">
          <ac:chgData name="Valerie van den Berg" userId="b7f64057-db8e-423a-b2b5-100c21bc0b3b" providerId="ADAL" clId="{56557011-5B2E-4EE4-B206-D1D4B96003EB}" dt="2021-03-02T10:44:17.824" v="32" actId="478"/>
          <ac:picMkLst>
            <pc:docMk/>
            <pc:sldMk cId="3788715575" sldId="256"/>
            <ac:picMk id="5" creationId="{23E33D2C-8EB2-494C-8AA8-9D84DC6410A7}"/>
          </ac:picMkLst>
        </pc:picChg>
        <pc:picChg chg="add mod">
          <ac:chgData name="Valerie van den Berg" userId="b7f64057-db8e-423a-b2b5-100c21bc0b3b" providerId="ADAL" clId="{56557011-5B2E-4EE4-B206-D1D4B96003EB}" dt="2021-03-02T10:45:08.493" v="46" actId="1076"/>
          <ac:picMkLst>
            <pc:docMk/>
            <pc:sldMk cId="3788715575" sldId="256"/>
            <ac:picMk id="7" creationId="{10EBA86D-F890-426E-AD25-C05BA610F45C}"/>
          </ac:picMkLst>
        </pc:picChg>
        <pc:picChg chg="add mod">
          <ac:chgData name="Valerie van den Berg" userId="b7f64057-db8e-423a-b2b5-100c21bc0b3b" providerId="ADAL" clId="{56557011-5B2E-4EE4-B206-D1D4B96003EB}" dt="2021-03-02T10:45:14.350" v="49" actId="1076"/>
          <ac:picMkLst>
            <pc:docMk/>
            <pc:sldMk cId="3788715575" sldId="256"/>
            <ac:picMk id="9" creationId="{BE678338-18FE-43FF-B5DE-8880E45D019E}"/>
          </ac:picMkLst>
        </pc:picChg>
      </pc:sldChg>
      <pc:sldChg chg="addSp modSp mod">
        <pc:chgData name="Valerie van den Berg" userId="b7f64057-db8e-423a-b2b5-100c21bc0b3b" providerId="ADAL" clId="{56557011-5B2E-4EE4-B206-D1D4B96003EB}" dt="2021-03-02T10:47:54.117" v="302" actId="20577"/>
        <pc:sldMkLst>
          <pc:docMk/>
          <pc:sldMk cId="4270106566" sldId="257"/>
        </pc:sldMkLst>
        <pc:spChg chg="mod">
          <ac:chgData name="Valerie van den Berg" userId="b7f64057-db8e-423a-b2b5-100c21bc0b3b" providerId="ADAL" clId="{56557011-5B2E-4EE4-B206-D1D4B96003EB}" dt="2021-03-02T10:47:54.117" v="302" actId="20577"/>
          <ac:spMkLst>
            <pc:docMk/>
            <pc:sldMk cId="4270106566" sldId="257"/>
            <ac:spMk id="3" creationId="{7A60AFB7-6C62-416D-A2B5-36CEBB3DCECF}"/>
          </ac:spMkLst>
        </pc:spChg>
        <pc:picChg chg="add mod">
          <ac:chgData name="Valerie van den Berg" userId="b7f64057-db8e-423a-b2b5-100c21bc0b3b" providerId="ADAL" clId="{56557011-5B2E-4EE4-B206-D1D4B96003EB}" dt="2021-03-02T10:45:34.076" v="52" actId="1076"/>
          <ac:picMkLst>
            <pc:docMk/>
            <pc:sldMk cId="4270106566" sldId="257"/>
            <ac:picMk id="5" creationId="{22FB66DC-319E-4251-BBB7-0A66960AE53E}"/>
          </ac:picMkLst>
        </pc:picChg>
      </pc:sldChg>
      <pc:sldChg chg="modSp del mod ord">
        <pc:chgData name="Valerie van den Berg" userId="b7f64057-db8e-423a-b2b5-100c21bc0b3b" providerId="ADAL" clId="{56557011-5B2E-4EE4-B206-D1D4B96003EB}" dt="2021-03-02T10:52:38.586" v="334" actId="2696"/>
        <pc:sldMkLst>
          <pc:docMk/>
          <pc:sldMk cId="3541114993" sldId="258"/>
        </pc:sldMkLst>
        <pc:spChg chg="mod">
          <ac:chgData name="Valerie van den Berg" userId="b7f64057-db8e-423a-b2b5-100c21bc0b3b" providerId="ADAL" clId="{56557011-5B2E-4EE4-B206-D1D4B96003EB}" dt="2021-03-02T10:52:10.847" v="324" actId="20577"/>
          <ac:spMkLst>
            <pc:docMk/>
            <pc:sldMk cId="3541114993" sldId="258"/>
            <ac:spMk id="3" creationId="{67B15B6F-FE1E-4D5E-A6EF-C414D9EB82C6}"/>
          </ac:spMkLst>
        </pc:spChg>
      </pc:sldChg>
      <pc:sldChg chg="addSp delSp modSp mod modClrScheme chgLayout">
        <pc:chgData name="Valerie van den Berg" userId="b7f64057-db8e-423a-b2b5-100c21bc0b3b" providerId="ADAL" clId="{56557011-5B2E-4EE4-B206-D1D4B96003EB}" dt="2021-03-02T10:58:59.370" v="725" actId="5793"/>
        <pc:sldMkLst>
          <pc:docMk/>
          <pc:sldMk cId="4199351703" sldId="259"/>
        </pc:sldMkLst>
        <pc:spChg chg="mod">
          <ac:chgData name="Valerie van den Berg" userId="b7f64057-db8e-423a-b2b5-100c21bc0b3b" providerId="ADAL" clId="{56557011-5B2E-4EE4-B206-D1D4B96003EB}" dt="2021-03-02T10:52:18.503" v="326" actId="26606"/>
          <ac:spMkLst>
            <pc:docMk/>
            <pc:sldMk cId="4199351703" sldId="259"/>
            <ac:spMk id="2" creationId="{2DA2F6A2-6326-43AC-97B2-6E1A15FABF78}"/>
          </ac:spMkLst>
        </pc:spChg>
        <pc:spChg chg="add mod">
          <ac:chgData name="Valerie van den Berg" userId="b7f64057-db8e-423a-b2b5-100c21bc0b3b" providerId="ADAL" clId="{56557011-5B2E-4EE4-B206-D1D4B96003EB}" dt="2021-03-02T10:58:59.370" v="725" actId="5793"/>
          <ac:spMkLst>
            <pc:docMk/>
            <pc:sldMk cId="4199351703" sldId="259"/>
            <ac:spMk id="3" creationId="{C5BD265A-2269-46B7-A19A-044D827E0D2B}"/>
          </ac:spMkLst>
        </pc:spChg>
        <pc:spChg chg="del">
          <ac:chgData name="Valerie van den Berg" userId="b7f64057-db8e-423a-b2b5-100c21bc0b3b" providerId="ADAL" clId="{56557011-5B2E-4EE4-B206-D1D4B96003EB}" dt="2021-03-02T10:45:47.663" v="75" actId="478"/>
          <ac:spMkLst>
            <pc:docMk/>
            <pc:sldMk cId="4199351703" sldId="259"/>
            <ac:spMk id="7" creationId="{6951C1F6-7F02-4E6A-B9A4-C74629ACBE33}"/>
          </ac:spMkLst>
        </pc:spChg>
        <pc:picChg chg="add mod">
          <ac:chgData name="Valerie van den Berg" userId="b7f64057-db8e-423a-b2b5-100c21bc0b3b" providerId="ADAL" clId="{56557011-5B2E-4EE4-B206-D1D4B96003EB}" dt="2021-03-02T10:52:24.569" v="328" actId="1076"/>
          <ac:picMkLst>
            <pc:docMk/>
            <pc:sldMk cId="4199351703" sldId="259"/>
            <ac:picMk id="6" creationId="{45AE1CE5-8A19-4D1B-9169-DF5B127B0110}"/>
          </ac:picMkLst>
        </pc:picChg>
        <pc:picChg chg="del">
          <ac:chgData name="Valerie van den Berg" userId="b7f64057-db8e-423a-b2b5-100c21bc0b3b" providerId="ADAL" clId="{56557011-5B2E-4EE4-B206-D1D4B96003EB}" dt="2021-03-02T10:45:48.826" v="76" actId="478"/>
          <ac:picMkLst>
            <pc:docMk/>
            <pc:sldMk cId="4199351703" sldId="259"/>
            <ac:picMk id="1026" creationId="{87D41F41-CB30-46F9-BDC4-74BB8EB9E2C1}"/>
          </ac:picMkLst>
        </pc:picChg>
      </pc:sldChg>
      <pc:sldChg chg="addSp delSp modSp mod">
        <pc:chgData name="Valerie van den Berg" userId="b7f64057-db8e-423a-b2b5-100c21bc0b3b" providerId="ADAL" clId="{56557011-5B2E-4EE4-B206-D1D4B96003EB}" dt="2021-03-08T07:35:14.262" v="791" actId="404"/>
        <pc:sldMkLst>
          <pc:docMk/>
          <pc:sldMk cId="372021431" sldId="260"/>
        </pc:sldMkLst>
        <pc:spChg chg="mod">
          <ac:chgData name="Valerie van den Berg" userId="b7f64057-db8e-423a-b2b5-100c21bc0b3b" providerId="ADAL" clId="{56557011-5B2E-4EE4-B206-D1D4B96003EB}" dt="2021-03-02T10:52:43.063" v="338" actId="5793"/>
          <ac:spMkLst>
            <pc:docMk/>
            <pc:sldMk cId="372021431" sldId="260"/>
            <ac:spMk id="2" creationId="{2DA2F6A2-6326-43AC-97B2-6E1A15FABF78}"/>
          </ac:spMkLst>
        </pc:spChg>
        <pc:spChg chg="add mod">
          <ac:chgData name="Valerie van den Berg" userId="b7f64057-db8e-423a-b2b5-100c21bc0b3b" providerId="ADAL" clId="{56557011-5B2E-4EE4-B206-D1D4B96003EB}" dt="2021-03-08T07:35:14.262" v="791" actId="404"/>
          <ac:spMkLst>
            <pc:docMk/>
            <pc:sldMk cId="372021431" sldId="260"/>
            <ac:spMk id="3" creationId="{140B5E7B-E38E-4CA1-9B5F-9CF904BEC989}"/>
          </ac:spMkLst>
        </pc:spChg>
        <pc:spChg chg="del">
          <ac:chgData name="Valerie van den Berg" userId="b7f64057-db8e-423a-b2b5-100c21bc0b3b" providerId="ADAL" clId="{56557011-5B2E-4EE4-B206-D1D4B96003EB}" dt="2021-03-02T10:47:42.451" v="279" actId="478"/>
          <ac:spMkLst>
            <pc:docMk/>
            <pc:sldMk cId="372021431" sldId="260"/>
            <ac:spMk id="8" creationId="{6D00AE69-D12B-4D12-B155-46A570C07AAF}"/>
          </ac:spMkLst>
        </pc:spChg>
        <pc:picChg chg="add mod">
          <ac:chgData name="Valerie van den Berg" userId="b7f64057-db8e-423a-b2b5-100c21bc0b3b" providerId="ADAL" clId="{56557011-5B2E-4EE4-B206-D1D4B96003EB}" dt="2021-03-04T14:32:00.684" v="729" actId="1076"/>
          <ac:picMkLst>
            <pc:docMk/>
            <pc:sldMk cId="372021431" sldId="260"/>
            <ac:picMk id="5" creationId="{77686F1F-972F-49C0-9811-D8CA0D79F1CB}"/>
          </ac:picMkLst>
        </pc:picChg>
        <pc:picChg chg="del">
          <ac:chgData name="Valerie van den Berg" userId="b7f64057-db8e-423a-b2b5-100c21bc0b3b" providerId="ADAL" clId="{56557011-5B2E-4EE4-B206-D1D4B96003EB}" dt="2021-03-02T10:47:43.935" v="280" actId="478"/>
          <ac:picMkLst>
            <pc:docMk/>
            <pc:sldMk cId="372021431" sldId="260"/>
            <ac:picMk id="7" creationId="{C42D1580-CB6E-4A4D-8A89-CE1C8FCEB0BF}"/>
          </ac:picMkLst>
        </pc:picChg>
      </pc:sldChg>
      <pc:sldChg chg="del">
        <pc:chgData name="Valerie van den Berg" userId="b7f64057-db8e-423a-b2b5-100c21bc0b3b" providerId="ADAL" clId="{56557011-5B2E-4EE4-B206-D1D4B96003EB}" dt="2021-03-02T10:47:59.160" v="303" actId="47"/>
        <pc:sldMkLst>
          <pc:docMk/>
          <pc:sldMk cId="2333117549" sldId="261"/>
        </pc:sldMkLst>
      </pc:sldChg>
      <pc:sldChg chg="addSp modSp add mod ord">
        <pc:chgData name="Valerie van den Berg" userId="b7f64057-db8e-423a-b2b5-100c21bc0b3b" providerId="ADAL" clId="{56557011-5B2E-4EE4-B206-D1D4B96003EB}" dt="2021-03-08T07:39:19.187" v="793" actId="1076"/>
        <pc:sldMkLst>
          <pc:docMk/>
          <pc:sldMk cId="3414559290" sldId="261"/>
        </pc:sldMkLst>
        <pc:spChg chg="mod">
          <ac:chgData name="Valerie van den Berg" userId="b7f64057-db8e-423a-b2b5-100c21bc0b3b" providerId="ADAL" clId="{56557011-5B2E-4EE4-B206-D1D4B96003EB}" dt="2021-03-02T10:48:43.360" v="323" actId="20577"/>
          <ac:spMkLst>
            <pc:docMk/>
            <pc:sldMk cId="3414559290" sldId="261"/>
            <ac:spMk id="2" creationId="{2DA2F6A2-6326-43AC-97B2-6E1A15FABF78}"/>
          </ac:spMkLst>
        </pc:spChg>
        <pc:picChg chg="add mod">
          <ac:chgData name="Valerie van den Berg" userId="b7f64057-db8e-423a-b2b5-100c21bc0b3b" providerId="ADAL" clId="{56557011-5B2E-4EE4-B206-D1D4B96003EB}" dt="2021-03-08T07:39:19.187" v="793" actId="1076"/>
          <ac:picMkLst>
            <pc:docMk/>
            <pc:sldMk cId="3414559290" sldId="261"/>
            <ac:picMk id="4" creationId="{D518063D-C222-439A-B67A-E8C1424ACD2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8-3-2021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14721"/>
            <a:ext cx="9144000" cy="1318996"/>
          </a:xfrm>
        </p:spPr>
        <p:txBody>
          <a:bodyPr/>
          <a:lstStyle/>
          <a:p>
            <a:r>
              <a:rPr lang="nl-NL" dirty="0"/>
              <a:t>Leren &amp; ontwikkelen (L&amp;O)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4721"/>
            <a:ext cx="9144000" cy="1655762"/>
          </a:xfrm>
        </p:spPr>
        <p:txBody>
          <a:bodyPr/>
          <a:lstStyle/>
          <a:p>
            <a:r>
              <a:rPr lang="nl-NL" dirty="0"/>
              <a:t>Leerjaar 2 - Periode 3</a:t>
            </a:r>
          </a:p>
        </p:txBody>
      </p:sp>
      <p:pic>
        <p:nvPicPr>
          <p:cNvPr id="7" name="Afbeelding 6" descr="Goed gedaan Broccoli">
            <a:extLst>
              <a:ext uri="{FF2B5EF4-FFF2-40B4-BE49-F238E27FC236}">
                <a16:creationId xmlns:a16="http://schemas.microsoft.com/office/drawing/2014/main" id="{10EBA86D-F890-426E-AD25-C05BA610F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79769"/>
            <a:ext cx="4822371" cy="4822371"/>
          </a:xfrm>
          <a:prstGeom prst="rect">
            <a:avLst/>
          </a:prstGeom>
        </p:spPr>
      </p:pic>
      <p:pic>
        <p:nvPicPr>
          <p:cNvPr id="9" name="Afbeelding 8" descr="Goed gedaan Broccoli">
            <a:extLst>
              <a:ext uri="{FF2B5EF4-FFF2-40B4-BE49-F238E27FC236}">
                <a16:creationId xmlns:a16="http://schemas.microsoft.com/office/drawing/2014/main" id="{BE678338-18FE-43FF-B5DE-8880E45D01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63" y="4426349"/>
            <a:ext cx="1916637" cy="191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Weekopstart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WIX-portfolio 9 maart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gesprek met…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 descr="Teamberaad Broccoli">
            <a:extLst>
              <a:ext uri="{FF2B5EF4-FFF2-40B4-BE49-F238E27FC236}">
                <a16:creationId xmlns:a16="http://schemas.microsoft.com/office/drawing/2014/main" id="{22FB66DC-319E-4251-BBB7-0A66960AE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681037"/>
            <a:ext cx="4441371" cy="444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Weekopstart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518063D-C222-439A-B67A-E8C1424AC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687" y="1600035"/>
            <a:ext cx="782955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59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nl-NL" kern="1200">
                <a:latin typeface="+mj-lt"/>
                <a:ea typeface="+mj-ea"/>
                <a:cs typeface="+mj-cs"/>
              </a:rPr>
              <a:t>Deadline WIX-portfolio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5BD265A-2269-46B7-A19A-044D827E0D2B}"/>
              </a:ext>
            </a:extLst>
          </p:cNvPr>
          <p:cNvSpPr txBox="1"/>
          <p:nvPr/>
        </p:nvSpPr>
        <p:spPr bwMode="auto">
          <a:xfrm>
            <a:off x="838199" y="1825625"/>
            <a:ext cx="540494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800" dirty="0">
                <a:latin typeface="+mn-lt"/>
                <a:cs typeface="+mn-cs"/>
              </a:rPr>
              <a:t>Morgen </a:t>
            </a:r>
            <a:r>
              <a:rPr lang="nl-NL" sz="2800" dirty="0">
                <a:latin typeface="+mn-lt"/>
                <a:cs typeface="+mn-cs"/>
                <a:sym typeface="Wingdings" panose="05000000000000000000" pitchFamily="2" charset="2"/>
              </a:rPr>
              <a:t></a:t>
            </a:r>
            <a:r>
              <a:rPr lang="nl-NL" sz="2800" dirty="0">
                <a:latin typeface="+mn-lt"/>
                <a:cs typeface="+mn-cs"/>
              </a:rPr>
              <a:t> 9 maart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800" dirty="0">
                <a:latin typeface="+mn-lt"/>
                <a:cs typeface="+mn-cs"/>
              </a:rPr>
              <a:t>Check beoordelingsformulier, voldoe je aan alle pré condities?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800" dirty="0">
                <a:latin typeface="+mn-lt"/>
                <a:cs typeface="+mn-cs"/>
              </a:rPr>
              <a:t>Zijn er vragen over?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nl-NL" sz="2800" dirty="0">
                <a:latin typeface="+mn-lt"/>
                <a:cs typeface="+mn-cs"/>
              </a:rPr>
              <a:t>Planning met gesprekken volgt </a:t>
            </a:r>
            <a:r>
              <a:rPr lang="nl-NL" sz="2800" dirty="0">
                <a:latin typeface="+mn-lt"/>
                <a:cs typeface="+mn-cs"/>
                <a:sym typeface="Wingdings" panose="05000000000000000000" pitchFamily="2" charset="2"/>
              </a:rPr>
              <a:t></a:t>
            </a:r>
            <a:endParaRPr lang="nl-NL" sz="2800" dirty="0">
              <a:latin typeface="+mn-lt"/>
              <a:cs typeface="+mn-cs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charset="0"/>
              <a:buChar char="•"/>
            </a:pPr>
            <a:endParaRPr lang="nl-NL" sz="2800" dirty="0">
              <a:latin typeface="+mn-lt"/>
              <a:cs typeface="+mn-cs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45AE1CE5-8A19-4D1B-9169-DF5B127B0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0047" y="191811"/>
            <a:ext cx="3785607" cy="5985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935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 met…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40B5E7B-E38E-4CA1-9B5F-9CF904BEC989}"/>
              </a:ext>
            </a:extLst>
          </p:cNvPr>
          <p:cNvSpPr txBox="1"/>
          <p:nvPr/>
        </p:nvSpPr>
        <p:spPr>
          <a:xfrm>
            <a:off x="504496" y="1690688"/>
            <a:ext cx="1024758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+mn-lt"/>
              </a:rPr>
              <a:t>Aanstaande donderdag 11 maart gaan we in gesprek met oud studenten</a:t>
            </a:r>
          </a:p>
          <a:p>
            <a:endParaRPr lang="nl-NL" sz="2000" dirty="0">
              <a:latin typeface="+mn-lt"/>
            </a:endParaRPr>
          </a:p>
          <a:p>
            <a:r>
              <a:rPr lang="nl-NL" sz="2000" dirty="0">
                <a:latin typeface="+mn-lt"/>
              </a:rPr>
              <a:t>Keuze uit:</a:t>
            </a:r>
          </a:p>
          <a:p>
            <a:r>
              <a:rPr lang="nl-NL" sz="2000" dirty="0">
                <a:latin typeface="+mn-lt"/>
              </a:rPr>
              <a:t>-International Lifestyle Studies</a:t>
            </a:r>
          </a:p>
          <a:p>
            <a:r>
              <a:rPr lang="nl-NL" sz="2000" dirty="0">
                <a:latin typeface="+mn-lt"/>
              </a:rPr>
              <a:t>-Voeding en Diëtetiek</a:t>
            </a:r>
          </a:p>
          <a:p>
            <a:r>
              <a:rPr lang="nl-NL" sz="2000" dirty="0">
                <a:latin typeface="+mn-lt"/>
              </a:rPr>
              <a:t>-Verpleegkunde</a:t>
            </a:r>
            <a:endParaRPr lang="en-US" sz="2000" dirty="0">
              <a:latin typeface="+mn-lt"/>
            </a:endParaRPr>
          </a:p>
          <a:p>
            <a:r>
              <a:rPr lang="nl-NL" sz="2000" dirty="0">
                <a:latin typeface="+mn-lt"/>
              </a:rPr>
              <a:t>-</a:t>
            </a:r>
            <a:r>
              <a:rPr lang="nl-NL" sz="2000" dirty="0" err="1">
                <a:latin typeface="+mn-lt"/>
              </a:rPr>
              <a:t>Social</a:t>
            </a:r>
            <a:r>
              <a:rPr lang="nl-NL" sz="2000" dirty="0">
                <a:latin typeface="+mn-lt"/>
              </a:rPr>
              <a:t> </a:t>
            </a:r>
            <a:r>
              <a:rPr lang="nl-NL" sz="2000" dirty="0" err="1">
                <a:latin typeface="+mn-lt"/>
              </a:rPr>
              <a:t>Work</a:t>
            </a:r>
            <a:endParaRPr lang="nl-NL" sz="2000" dirty="0">
              <a:latin typeface="+mn-lt"/>
            </a:endParaRPr>
          </a:p>
          <a:p>
            <a:r>
              <a:rPr lang="nl-NL" sz="2000" dirty="0">
                <a:latin typeface="+mn-lt"/>
              </a:rPr>
              <a:t>-Business </a:t>
            </a:r>
            <a:r>
              <a:rPr lang="nl-NL" sz="2000" dirty="0" err="1">
                <a:latin typeface="+mn-lt"/>
              </a:rPr>
              <a:t>Innovation</a:t>
            </a:r>
            <a:endParaRPr lang="nl-NL" sz="2000" dirty="0">
              <a:latin typeface="+mn-lt"/>
            </a:endParaRPr>
          </a:p>
          <a:p>
            <a:r>
              <a:rPr lang="nl-NL" sz="2000" i="0" dirty="0">
                <a:latin typeface="+mn-lt"/>
              </a:rPr>
              <a:t>-International media </a:t>
            </a:r>
            <a:r>
              <a:rPr lang="nl-NL" sz="2000" i="0" dirty="0" err="1">
                <a:latin typeface="+mn-lt"/>
              </a:rPr>
              <a:t>and</a:t>
            </a:r>
            <a:r>
              <a:rPr lang="nl-NL" sz="2000" i="0" dirty="0">
                <a:latin typeface="+mn-lt"/>
              </a:rPr>
              <a:t> entertainment management</a:t>
            </a:r>
            <a:endParaRPr lang="nl-NL" sz="2000" dirty="0">
              <a:latin typeface="+mn-lt"/>
            </a:endParaRPr>
          </a:p>
          <a:p>
            <a:r>
              <a:rPr lang="nl-NL" sz="2000" dirty="0">
                <a:latin typeface="+mn-lt"/>
              </a:rPr>
              <a:t>-Tussenjaar</a:t>
            </a:r>
          </a:p>
          <a:p>
            <a:endParaRPr lang="nl-NL" sz="2000" dirty="0">
              <a:latin typeface="+mn-lt"/>
            </a:endParaRPr>
          </a:p>
          <a:p>
            <a:r>
              <a:rPr lang="nl-NL" sz="2000" b="1" u="sng" dirty="0">
                <a:latin typeface="+mn-lt"/>
              </a:rPr>
              <a:t>Welke studie en/of tussenjaar wil je graag bijwonen? Wij komen even inventariseren</a:t>
            </a:r>
          </a:p>
          <a:p>
            <a:r>
              <a:rPr lang="nl-NL" sz="2000" b="1" u="sng" dirty="0">
                <a:latin typeface="+mn-lt"/>
              </a:rPr>
              <a:t>Gedurende dit uur aan de gang met je WIX en het voorbereiden van vragen voor donderdag</a:t>
            </a:r>
          </a:p>
        </p:txBody>
      </p:sp>
      <p:pic>
        <p:nvPicPr>
          <p:cNvPr id="5" name="Afbeelding 4" descr="Boks Broccoli">
            <a:extLst>
              <a:ext uri="{FF2B5EF4-FFF2-40B4-BE49-F238E27FC236}">
                <a16:creationId xmlns:a16="http://schemas.microsoft.com/office/drawing/2014/main" id="{77686F1F-972F-49C0-9811-D8CA0D79F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435" y="988492"/>
            <a:ext cx="4007069" cy="4007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14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4354c1b-6b8c-435b-ad50-990538c19557"/>
    <ds:schemaRef ds:uri="47a28104-336f-447d-946e-e305ac2bcd4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123</Words>
  <Application>Microsoft Office PowerPoint</Application>
  <PresentationFormat>Breedbeeld</PresentationFormat>
  <Paragraphs>28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Thema1</vt:lpstr>
      <vt:lpstr>Leren &amp; ontwikkelen (L&amp;O)</vt:lpstr>
      <vt:lpstr>Agenda </vt:lpstr>
      <vt:lpstr>Weekopstart</vt:lpstr>
      <vt:lpstr>Deadline WIX-portfolio</vt:lpstr>
      <vt:lpstr>In gesprek met…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Valerie van den Berg</cp:lastModifiedBy>
  <cp:revision>15</cp:revision>
  <dcterms:created xsi:type="dcterms:W3CDTF">2020-08-25T13:15:30Z</dcterms:created>
  <dcterms:modified xsi:type="dcterms:W3CDTF">2021-03-08T07:39:24Z</dcterms:modified>
</cp:coreProperties>
</file>